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81" r:id="rId3"/>
  </p:sldIdLst>
  <p:sldSz cx="9144000" cy="5143500" type="screen16x9"/>
  <p:notesSz cx="6858000" cy="9144000"/>
  <p:embeddedFontLst>
    <p:embeddedFont>
      <p:font typeface="Montserrat ExtraBold" panose="00000900000000000000" pitchFamily="2" charset="0"/>
      <p:bold r:id="rId5"/>
      <p:italic r:id="rId6"/>
      <p:boldItalic r:id="rId7"/>
    </p:embeddedFont>
    <p:embeddedFont>
      <p:font typeface="Montserrat Light" panose="000004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190"/>
    <a:srgbClr val="949494"/>
    <a:srgbClr val="A7A7A7"/>
    <a:srgbClr val="2C6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243AC6-E6AA-472F-B608-43287C50BADC}">
  <a:tblStyle styleId="{8A243AC6-E6AA-472F-B608-43287C50B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/>
    <p:restoredTop sz="86371"/>
  </p:normalViewPr>
  <p:slideViewPr>
    <p:cSldViewPr snapToGrid="0" snapToObjects="1">
      <p:cViewPr varScale="1">
        <p:scale>
          <a:sx n="94" d="100"/>
          <a:sy n="94" d="100"/>
        </p:scale>
        <p:origin x="1195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511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23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243263" y="1740922"/>
            <a:ext cx="6352674" cy="12981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Title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EB6F2-105D-D229-D9F1-E21BB56191BD}"/>
              </a:ext>
            </a:extLst>
          </p:cNvPr>
          <p:cNvSpPr txBox="1"/>
          <p:nvPr/>
        </p:nvSpPr>
        <p:spPr>
          <a:xfrm>
            <a:off x="2072729" y="838028"/>
            <a:ext cx="4926349" cy="8317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b="1" baseline="30000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and 13</a:t>
            </a:r>
            <a:r>
              <a:rPr lang="en-US" b="1" baseline="30000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Conference on</a:t>
            </a:r>
          </a:p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e-Learning and e-Teaching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2406A-6446-FE91-3423-875AD3AA681F}"/>
              </a:ext>
            </a:extLst>
          </p:cNvPr>
          <p:cNvSpPr txBox="1"/>
          <p:nvPr/>
        </p:nvSpPr>
        <p:spPr>
          <a:xfrm>
            <a:off x="758561" y="3146180"/>
            <a:ext cx="6933327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en-US" sz="1600" b="1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Author/Authors</a:t>
            </a:r>
            <a:r>
              <a:rPr lang="en-US" sz="1600" b="1" baseline="30000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en-US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Affiliation</a:t>
            </a:r>
          </a:p>
          <a:p>
            <a:pPr algn="just"/>
            <a:r>
              <a:rPr lang="en-US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Affiliation</a:t>
            </a:r>
          </a:p>
          <a:p>
            <a:pPr algn="just"/>
            <a:r>
              <a:rPr lang="en-US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Affiliation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65214-5D15-4A7B-55F9-506DF60B1493}"/>
              </a:ext>
            </a:extLst>
          </p:cNvPr>
          <p:cNvSpPr txBox="1"/>
          <p:nvPr/>
        </p:nvSpPr>
        <p:spPr>
          <a:xfrm>
            <a:off x="7341854" y="4369170"/>
            <a:ext cx="1877648" cy="7540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Islamic World Science and Technology Monitoring and Citation Institute (ISC)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Shiraz, Iran</a:t>
            </a:r>
          </a:p>
        </p:txBody>
      </p:sp>
      <p:sp>
        <p:nvSpPr>
          <p:cNvPr id="11" name="Google Shape;5556;p79">
            <a:extLst>
              <a:ext uri="{FF2B5EF4-FFF2-40B4-BE49-F238E27FC236}">
                <a16:creationId xmlns:a16="http://schemas.microsoft.com/office/drawing/2014/main" id="{399021F2-EB7B-0E2E-57AB-B7E097212015}"/>
              </a:ext>
            </a:extLst>
          </p:cNvPr>
          <p:cNvSpPr/>
          <p:nvPr/>
        </p:nvSpPr>
        <p:spPr>
          <a:xfrm flipH="1">
            <a:off x="8182917" y="4048452"/>
            <a:ext cx="195521" cy="306738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47C6A-9E40-460D-5CD9-0ED169EBB4F6}"/>
              </a:ext>
            </a:extLst>
          </p:cNvPr>
          <p:cNvSpPr txBox="1"/>
          <p:nvPr/>
        </p:nvSpPr>
        <p:spPr>
          <a:xfrm>
            <a:off x="6264566" y="1816209"/>
            <a:ext cx="2298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or Video of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7250C7-E78A-4D4F-9E44-57D4B0D3E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0" b="98193" l="3200" r="97200">
                        <a14:foregroundMark x1="82751" y1="91217" x2="86000" y2="91265"/>
                        <a14:foregroundMark x1="82590" y1="91215" x2="82652" y2="91216"/>
                        <a14:foregroundMark x1="64001" y1="90941" x2="77599" y2="91141"/>
                        <a14:foregroundMark x1="39816" y1="90585" x2="59466" y2="90874"/>
                        <a14:foregroundMark x1="32883" y1="90483" x2="39399" y2="90579"/>
                        <a14:foregroundMark x1="15286" y1="90224" x2="28343" y2="90416"/>
                        <a14:foregroundMark x1="28333" y1="89904" x2="15467" y2="89600"/>
                        <a14:foregroundMark x1="39202" y1="90160" x2="32874" y2="90011"/>
                        <a14:foregroundMark x1="59466" y1="90639" x2="39738" y2="90173"/>
                        <a14:foregroundMark x1="77599" y1="91067" x2="64001" y2="90746"/>
                        <a14:foregroundMark x1="86000" y1="91265" x2="82595" y2="91185"/>
                        <a14:foregroundMark x1="90156" y1="93058" x2="93164" y2="93193"/>
                        <a14:foregroundMark x1="89365" y1="93023" x2="90028" y2="93053"/>
                        <a14:foregroundMark x1="82524" y1="92717" x2="89359" y2="93023"/>
                        <a14:foregroundMark x1="82318" y1="92708" x2="82504" y2="92716"/>
                        <a14:foregroundMark x1="64001" y1="91891" x2="77599" y2="92498"/>
                        <a14:foregroundMark x1="39860" y1="90814" x2="59466" y2="91689"/>
                        <a14:foregroundMark x1="32883" y1="90503" x2="39503" y2="90798"/>
                        <a14:foregroundMark x1="15431" y1="89724" x2="28341" y2="90300"/>
                        <a14:foregroundMark x1="84133" y1="61747" x2="74667" y2="58434"/>
                        <a14:foregroundMark x1="17467" y1="44578" x2="50667" y2="43072"/>
                        <a14:foregroundMark x1="50667" y1="43072" x2="37229" y2="64997"/>
                        <a14:foregroundMark x1="71827" y1="74377" x2="74000" y2="62651"/>
                        <a14:foregroundMark x1="71785" y1="74310" x2="72267" y2="73494"/>
                        <a14:foregroundMark x1="82134" y1="85886" x2="82533" y2="85843"/>
                        <a14:foregroundMark x1="64001" y1="87844" x2="77599" y2="86376"/>
                        <a14:foregroundMark x1="39792" y1="90457" x2="59466" y2="88333"/>
                        <a14:foregroundMark x1="32896" y1="91201" x2="39363" y2="90503"/>
                        <a14:foregroundMark x1="14428" y1="93195" x2="28366" y2="91690"/>
                        <a14:foregroundMark x1="59466" y1="89657" x2="44267" y2="92169"/>
                        <a14:foregroundMark x1="77599" y1="86659" x2="64001" y2="88907"/>
                        <a14:foregroundMark x1="82533" y1="85843" x2="82134" y2="85909"/>
                        <a14:foregroundMark x1="89950" y1="91595" x2="92267" y2="91566"/>
                        <a14:foregroundMark x1="89593" y1="91600" x2="89823" y2="91597"/>
                        <a14:foregroundMark x1="82680" y1="91686" x2="89585" y2="91600"/>
                        <a14:foregroundMark x1="82504" y1="91688" x2="82605" y2="91687"/>
                        <a14:foregroundMark x1="64001" y1="91921" x2="77599" y2="91750"/>
                        <a14:foregroundMark x1="44267" y1="92169" x2="59466" y2="91978"/>
                        <a14:foregroundMark x1="64001" y1="93680" x2="42226" y2="95309"/>
                        <a14:foregroundMark x1="77599" y1="92663" x2="64071" y2="93675"/>
                        <a14:foregroundMark x1="82545" y1="92294" x2="82392" y2="92305"/>
                        <a14:foregroundMark x1="89558" y1="91769" x2="82589" y2="92290"/>
                        <a14:foregroundMark x1="89844" y1="91747" x2="89566" y2="91768"/>
                        <a14:foregroundMark x1="92267" y1="91566" x2="89970" y2="91738"/>
                        <a14:foregroundMark x1="96000" y1="95482" x2="94932" y2="96085"/>
                        <a14:foregroundMark x1="82646" y1="90907" x2="83200" y2="91265"/>
                        <a14:foregroundMark x1="82134" y1="90577" x2="82273" y2="90667"/>
                        <a14:foregroundMark x1="89429" y1="87896" x2="89600" y2="87952"/>
                        <a14:foregroundMark x1="83544" y1="85972" x2="89295" y2="87852"/>
                        <a14:foregroundMark x1="82134" y1="85511" x2="83430" y2="85935"/>
                        <a14:foregroundMark x1="91988" y1="90060" x2="92933" y2="89458"/>
                        <a14:foregroundMark x1="91041" y1="90663" x2="91988" y2="90060"/>
                        <a14:foregroundMark x1="90569" y1="90964" x2="91041" y2="90663"/>
                        <a14:foregroundMark x1="89919" y1="91378" x2="90569" y2="90964"/>
                        <a14:foregroundMark x1="89595" y1="91585" x2="89802" y2="91453"/>
                        <a14:foregroundMark x1="87733" y1="92771" x2="89587" y2="91590"/>
                        <a14:foregroundMark x1="95790" y1="89662" x2="96266" y2="89796"/>
                        <a14:foregroundMark x1="92934" y1="88855" x2="95173" y2="89487"/>
                        <a14:foregroundMark x1="90152" y1="88070" x2="92934" y2="88855"/>
                        <a14:foregroundMark x1="89424" y1="87865" x2="90145" y2="88068"/>
                        <a14:foregroundMark x1="84400" y1="86446" x2="89292" y2="87827"/>
                        <a14:foregroundMark x1="96267" y1="96084" x2="96533" y2="96084"/>
                        <a14:foregroundMark x1="95467" y1="87651" x2="95507" y2="87105"/>
                        <a14:foregroundMark x1="95448" y1="87903" x2="95467" y2="87651"/>
                        <a14:foregroundMark x1="33536" y1="87703" x2="37726" y2="86294"/>
                        <a14:foregroundMark x1="14129" y1="94229" x2="28325" y2="89455"/>
                        <a14:foregroundMark x1="13400" y1="94474" x2="13835" y2="94328"/>
                        <a14:foregroundMark x1="11683" y1="95051" x2="12462" y2="94789"/>
                        <a14:foregroundMark x1="4133" y1="97590" x2="4939" y2="97319"/>
                        <a14:foregroundMark x1="41995" y1="86034" x2="59466" y2="87175"/>
                        <a14:foregroundMark x1="14304" y1="94474" x2="28294" y2="87780"/>
                        <a14:foregroundMark x1="12041" y1="95557" x2="12278" y2="95444"/>
                        <a14:foregroundMark x1="31698" y1="59020" x2="46667" y2="51506"/>
                        <a14:foregroundMark x1="44533" y1="45482" x2="27467" y2="39157"/>
                        <a14:foregroundMark x1="47333" y1="42470" x2="46000" y2="41867"/>
                        <a14:foregroundMark x1="37535" y1="66953" x2="39600" y2="68072"/>
                        <a14:foregroundMark x1="26720" y1="55866" x2="23529" y2="53928"/>
                        <a14:foregroundMark x1="31866" y1="58991" x2="29695" y2="57673"/>
                        <a14:foregroundMark x1="15600" y1="43373" x2="25733" y2="32831"/>
                        <a14:foregroundMark x1="21496" y1="45267" x2="23200" y2="32831"/>
                        <a14:foregroundMark x1="19790" y1="45168" x2="22667" y2="34337"/>
                        <a14:foregroundMark x1="18667" y1="49398" x2="18863" y2="48662"/>
                        <a14:foregroundMark x1="20133" y1="34940" x2="12267" y2="41265"/>
                        <a14:foregroundMark x1="21467" y1="33735" x2="29333" y2="37651"/>
                        <a14:foregroundMark x1="25733" y1="32229" x2="38133" y2="31024"/>
                        <a14:foregroundMark x1="25333" y1="37048" x2="29600" y2="32831"/>
                        <a14:foregroundMark x1="26933" y1="31024" x2="40533" y2="24699"/>
                        <a14:foregroundMark x1="29067" y1="31024" x2="41467" y2="17169"/>
                        <a14:foregroundMark x1="26267" y1="28313" x2="40933" y2="16566"/>
                        <a14:foregroundMark x1="6851" y1="88228" x2="28335" y2="89979"/>
                        <a14:foregroundMark x1="7722" y1="89458" x2="28325" y2="89458"/>
                        <a14:foregroundMark x1="22933" y1="90060" x2="23055" y2="87855"/>
                        <a14:foregroundMark x1="23835" y1="87349" x2="24800" y2="87349"/>
                        <a14:foregroundMark x1="22756" y1="83735" x2="24133" y2="83735"/>
                        <a14:foregroundMark x1="17200" y1="93373" x2="20658" y2="87586"/>
                        <a14:foregroundMark x1="20133" y1="90663" x2="12267" y2="88554"/>
                        <a14:foregroundMark x1="3600" y1="90060" x2="6933" y2="90964"/>
                        <a14:foregroundMark x1="3333" y1="92771" x2="6267" y2="91566"/>
                        <a14:foregroundMark x1="3600" y1="87651" x2="4267" y2="90060"/>
                        <a14:foregroundMark x1="6933" y1="91566" x2="6933" y2="91566"/>
                        <a14:foregroundMark x1="52000" y1="42470" x2="51333" y2="47289"/>
                        <a14:foregroundMark x1="50800" y1="45783" x2="51333" y2="49096"/>
                        <a14:foregroundMark x1="50800" y1="50000" x2="50800" y2="50000"/>
                        <a14:foregroundMark x1="49333" y1="51205" x2="49333" y2="51205"/>
                        <a14:foregroundMark x1="49867" y1="51205" x2="48133" y2="53313"/>
                        <a14:foregroundMark x1="51733" y1="43373" x2="43067" y2="55422"/>
                        <a14:foregroundMark x1="31200" y1="47892" x2="32133" y2="46084"/>
                        <a14:foregroundMark x1="31867" y1="47892" x2="32667" y2="47892"/>
                        <a14:foregroundMark x1="34133" y1="49398" x2="34133" y2="49398"/>
                        <a14:foregroundMark x1="21733" y1="50602" x2="22533" y2="50602"/>
                        <a14:foregroundMark x1="24000" y1="51205" x2="24000" y2="51205"/>
                        <a14:foregroundMark x1="22933" y1="50000" x2="22933" y2="50000"/>
                        <a14:foregroundMark x1="27600" y1="50000" x2="24400" y2="49096"/>
                        <a14:foregroundMark x1="24000" y1="49398" x2="20533" y2="50000"/>
                        <a14:foregroundMark x1="24000" y1="51807" x2="25333" y2="50000"/>
                        <a14:foregroundMark x1="23200" y1="49398" x2="26133" y2="49096"/>
                        <a14:foregroundMark x1="37733" y1="68675" x2="37733" y2="68675"/>
                        <a14:foregroundMark x1="38000" y1="70783" x2="38000" y2="65964"/>
                        <a14:foregroundMark x1="28267" y1="59940" x2="32400" y2="58133"/>
                        <a14:foregroundMark x1="31467" y1="58133" x2="35600" y2="52711"/>
                        <a14:foregroundMark x1="46000" y1="29819" x2="41067" y2="38554"/>
                        <a14:foregroundMark x1="49867" y1="35241" x2="49867" y2="35241"/>
                        <a14:foregroundMark x1="47867" y1="29217" x2="47867" y2="29217"/>
                        <a14:foregroundMark x1="47200" y1="27711" x2="47200" y2="27711"/>
                        <a14:foregroundMark x1="95867" y1="85542" x2="95333" y2="94880"/>
                        <a14:foregroundMark x1="83200" y1="88253" x2="82533" y2="86145"/>
                        <a14:foregroundMark x1="83467" y1="90663" x2="82800" y2="87349"/>
                        <a14:foregroundMark x1="82533" y1="85542" x2="83733" y2="90060"/>
                        <a14:foregroundMark x1="38267" y1="60843" x2="37733" y2="68072"/>
                        <a14:foregroundMark x1="38267" y1="69277" x2="38667" y2="66867"/>
                        <a14:foregroundMark x1="37733" y1="69277" x2="37733" y2="64759"/>
                        <a14:backgroundMark x1="7067" y1="48795" x2="133" y2="81627"/>
                        <a14:backgroundMark x1="22000" y1="68072" x2="42667" y2="77711"/>
                        <a14:backgroundMark x1="73067" y1="79518" x2="72133" y2="78012"/>
                        <a14:backgroundMark x1="62000" y1="81325" x2="70400" y2="78916"/>
                        <a14:backgroundMark x1="56667" y1="80120" x2="56667" y2="80120"/>
                        <a14:backgroundMark x1="60533" y1="79518" x2="50133" y2="72892"/>
                        <a14:backgroundMark x1="95867" y1="99398" x2="27600" y2="99699"/>
                        <a14:backgroundMark x1="6235" y1="93254" x2="10800" y2="99699"/>
                        <a14:backgroundMark x1="1200" y1="86145" x2="2896" y2="88539"/>
                        <a14:backgroundMark x1="11333" y1="98795" x2="26800" y2="98795"/>
                        <a14:backgroundMark x1="4800" y1="96988" x2="4800" y2="96988"/>
                        <a14:backgroundMark x1="4267" y1="98193" x2="267" y2="98193"/>
                        <a14:backgroundMark x1="4267" y1="81627" x2="3067" y2="84036"/>
                        <a14:backgroundMark x1="79200" y1="85542" x2="79200" y2="84036"/>
                        <a14:backgroundMark x1="79333" y1="84940" x2="79333" y2="84940"/>
                        <a14:backgroundMark x1="79867" y1="84639" x2="78667" y2="84036"/>
                        <a14:backgroundMark x1="61733" y1="86747" x2="61733" y2="93675"/>
                        <a14:backgroundMark x1="79867" y1="83434" x2="79867" y2="93373"/>
                        <a14:backgroundMark x1="98533" y1="88253" x2="98533" y2="92169"/>
                        <a14:backgroundMark x1="95362" y1="94888" x2="95333" y2="95482"/>
                        <a14:backgroundMark x1="90533" y1="90060" x2="90533" y2="90060"/>
                        <a14:backgroundMark x1="89733" y1="90663" x2="90267" y2="87349"/>
                        <a14:backgroundMark x1="90533" y1="90964" x2="90533" y2="90964"/>
                        <a14:backgroundMark x1="90000" y1="90663" x2="90000" y2="90663"/>
                        <a14:backgroundMark x1="90000" y1="90663" x2="90000" y2="90663"/>
                        <a14:backgroundMark x1="90000" y1="90663" x2="90000" y2="90663"/>
                        <a14:backgroundMark x1="82267" y1="94277" x2="81808" y2="92411"/>
                        <a14:backgroundMark x1="39200" y1="87349" x2="37067" y2="82831"/>
                        <a14:backgroundMark x1="41867" y1="85542" x2="38667" y2="84639"/>
                        <a14:backgroundMark x1="30533" y1="86145" x2="30667" y2="93373"/>
                        <a14:backgroundMark x1="31467" y1="86145" x2="34400" y2="84036"/>
                        <a14:backgroundMark x1="22667" y1="83434" x2="19600" y2="84036"/>
                        <a14:backgroundMark x1="20378" y1="49474" x2="19067" y2="49398"/>
                        <a14:backgroundMark x1="29467" y1="50000" x2="27571" y2="49890"/>
                        <a14:backgroundMark x1="30374" y1="52419" x2="30933" y2="52711"/>
                        <a14:backgroundMark x1="29200" y1="51807" x2="30326" y2="52394"/>
                        <a14:backgroundMark x1="28000" y1="51205" x2="30000" y2="57229"/>
                        <a14:backgroundMark x1="27173" y1="64291" x2="21067" y2="65361"/>
                        <a14:backgroundMark x1="35825" y1="62775" x2="27526" y2="64229"/>
                        <a14:backgroundMark x1="48133" y1="17771" x2="53733" y2="33735"/>
                        <a14:backgroundMark x1="89733" y1="90964" x2="89733" y2="900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2867" y="-55306"/>
            <a:ext cx="1878986" cy="8317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C88B1-2E34-47F0-AB35-548293FEA5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40" r="13168" b="8114"/>
          <a:stretch/>
        </p:blipFill>
        <p:spPr>
          <a:xfrm>
            <a:off x="4782419" y="-25872"/>
            <a:ext cx="616529" cy="777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2706F1-E057-4D41-8872-BC543DF81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749" y="80796"/>
            <a:ext cx="997609" cy="655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5F720E-905E-431C-9E60-899ED17EC3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522" y="17530"/>
            <a:ext cx="743102" cy="743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D5E2EF-154A-4AC4-9586-4C9C3ADDCBD2}"/>
              </a:ext>
            </a:extLst>
          </p:cNvPr>
          <p:cNvSpPr txBox="1"/>
          <p:nvPr/>
        </p:nvSpPr>
        <p:spPr>
          <a:xfrm>
            <a:off x="105513" y="126070"/>
            <a:ext cx="766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27 - 29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Jan.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89B511F-5E85-4A3B-B40F-76CB04CAB0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2199256" y="1233698"/>
            <a:ext cx="3805646" cy="8508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722667" y="2157652"/>
            <a:ext cx="6662199" cy="21129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53149" y="4749851"/>
            <a:ext cx="60357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>
                <a:solidFill>
                  <a:srgbClr val="949494"/>
                </a:solidFill>
              </a:rPr>
              <a:pPr>
                <a:buSzPts val="1100"/>
              </a:pPr>
              <a:t>2</a:t>
            </a:fld>
            <a:endParaRPr dirty="0">
              <a:solidFill>
                <a:srgbClr val="94949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44306-4209-FD3A-9541-DF4297EE0DCC}"/>
              </a:ext>
            </a:extLst>
          </p:cNvPr>
          <p:cNvSpPr txBox="1"/>
          <p:nvPr/>
        </p:nvSpPr>
        <p:spPr>
          <a:xfrm>
            <a:off x="2500657" y="181760"/>
            <a:ext cx="2548176" cy="4476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800" b="1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800" b="1" baseline="30000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800" b="1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and 13</a:t>
            </a:r>
            <a:r>
              <a:rPr lang="en-US" sz="800" b="1" baseline="30000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800" b="1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Conference on</a:t>
            </a:r>
          </a:p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2C61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e-Learning and e-Teaching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A6CAE-5D51-470E-8294-429D091C1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0" b="98193" l="3200" r="97200">
                        <a14:foregroundMark x1="82751" y1="91217" x2="86000" y2="91265"/>
                        <a14:foregroundMark x1="82590" y1="91215" x2="82652" y2="91216"/>
                        <a14:foregroundMark x1="64001" y1="90941" x2="77599" y2="91141"/>
                        <a14:foregroundMark x1="39816" y1="90585" x2="59466" y2="90874"/>
                        <a14:foregroundMark x1="32883" y1="90483" x2="39399" y2="90579"/>
                        <a14:foregroundMark x1="15286" y1="90224" x2="28343" y2="90416"/>
                        <a14:foregroundMark x1="28333" y1="89904" x2="15467" y2="89600"/>
                        <a14:foregroundMark x1="39202" y1="90160" x2="32874" y2="90011"/>
                        <a14:foregroundMark x1="59466" y1="90639" x2="39738" y2="90173"/>
                        <a14:foregroundMark x1="77599" y1="91067" x2="64001" y2="90746"/>
                        <a14:foregroundMark x1="86000" y1="91265" x2="82595" y2="91185"/>
                        <a14:foregroundMark x1="90156" y1="93058" x2="93164" y2="93193"/>
                        <a14:foregroundMark x1="89365" y1="93023" x2="90028" y2="93053"/>
                        <a14:foregroundMark x1="82524" y1="92717" x2="89359" y2="93023"/>
                        <a14:foregroundMark x1="82318" y1="92708" x2="82504" y2="92716"/>
                        <a14:foregroundMark x1="64001" y1="91891" x2="77599" y2="92498"/>
                        <a14:foregroundMark x1="39860" y1="90814" x2="59466" y2="91689"/>
                        <a14:foregroundMark x1="32883" y1="90503" x2="39503" y2="90798"/>
                        <a14:foregroundMark x1="15431" y1="89724" x2="28341" y2="90300"/>
                        <a14:foregroundMark x1="84133" y1="61747" x2="74667" y2="58434"/>
                        <a14:foregroundMark x1="17467" y1="44578" x2="50667" y2="43072"/>
                        <a14:foregroundMark x1="50667" y1="43072" x2="37229" y2="64997"/>
                        <a14:foregroundMark x1="71827" y1="74377" x2="74000" y2="62651"/>
                        <a14:foregroundMark x1="71785" y1="74310" x2="72267" y2="73494"/>
                        <a14:foregroundMark x1="82134" y1="85886" x2="82533" y2="85843"/>
                        <a14:foregroundMark x1="64001" y1="87844" x2="77599" y2="86376"/>
                        <a14:foregroundMark x1="39792" y1="90457" x2="59466" y2="88333"/>
                        <a14:foregroundMark x1="32896" y1="91201" x2="39363" y2="90503"/>
                        <a14:foregroundMark x1="14428" y1="93195" x2="28366" y2="91690"/>
                        <a14:foregroundMark x1="59466" y1="89657" x2="44267" y2="92169"/>
                        <a14:foregroundMark x1="77599" y1="86659" x2="64001" y2="88907"/>
                        <a14:foregroundMark x1="82533" y1="85843" x2="82134" y2="85909"/>
                        <a14:foregroundMark x1="89950" y1="91595" x2="92267" y2="91566"/>
                        <a14:foregroundMark x1="89593" y1="91600" x2="89823" y2="91597"/>
                        <a14:foregroundMark x1="82680" y1="91686" x2="89585" y2="91600"/>
                        <a14:foregroundMark x1="82504" y1="91688" x2="82605" y2="91687"/>
                        <a14:foregroundMark x1="64001" y1="91921" x2="77599" y2="91750"/>
                        <a14:foregroundMark x1="44267" y1="92169" x2="59466" y2="91978"/>
                        <a14:foregroundMark x1="64001" y1="93680" x2="42226" y2="95309"/>
                        <a14:foregroundMark x1="77599" y1="92663" x2="64071" y2="93675"/>
                        <a14:foregroundMark x1="82545" y1="92294" x2="82392" y2="92305"/>
                        <a14:foregroundMark x1="89558" y1="91769" x2="82589" y2="92290"/>
                        <a14:foregroundMark x1="89844" y1="91747" x2="89566" y2="91768"/>
                        <a14:foregroundMark x1="92267" y1="91566" x2="89970" y2="91738"/>
                        <a14:foregroundMark x1="96000" y1="95482" x2="94932" y2="96085"/>
                        <a14:foregroundMark x1="82646" y1="90907" x2="83200" y2="91265"/>
                        <a14:foregroundMark x1="82134" y1="90577" x2="82273" y2="90667"/>
                        <a14:foregroundMark x1="89429" y1="87896" x2="89600" y2="87952"/>
                        <a14:foregroundMark x1="83544" y1="85972" x2="89295" y2="87852"/>
                        <a14:foregroundMark x1="82134" y1="85511" x2="83430" y2="85935"/>
                        <a14:foregroundMark x1="91988" y1="90060" x2="92933" y2="89458"/>
                        <a14:foregroundMark x1="91041" y1="90663" x2="91988" y2="90060"/>
                        <a14:foregroundMark x1="90569" y1="90964" x2="91041" y2="90663"/>
                        <a14:foregroundMark x1="89919" y1="91378" x2="90569" y2="90964"/>
                        <a14:foregroundMark x1="89595" y1="91585" x2="89802" y2="91453"/>
                        <a14:foregroundMark x1="87733" y1="92771" x2="89587" y2="91590"/>
                        <a14:foregroundMark x1="95790" y1="89662" x2="96266" y2="89796"/>
                        <a14:foregroundMark x1="92934" y1="88855" x2="95173" y2="89487"/>
                        <a14:foregroundMark x1="90152" y1="88070" x2="92934" y2="88855"/>
                        <a14:foregroundMark x1="89424" y1="87865" x2="90145" y2="88068"/>
                        <a14:foregroundMark x1="84400" y1="86446" x2="89292" y2="87827"/>
                        <a14:foregroundMark x1="96267" y1="96084" x2="96533" y2="96084"/>
                        <a14:foregroundMark x1="95467" y1="87651" x2="95507" y2="87105"/>
                        <a14:foregroundMark x1="95448" y1="87903" x2="95467" y2="87651"/>
                        <a14:foregroundMark x1="33536" y1="87703" x2="37726" y2="86294"/>
                        <a14:foregroundMark x1="14129" y1="94229" x2="28325" y2="89455"/>
                        <a14:foregroundMark x1="13400" y1="94474" x2="13835" y2="94328"/>
                        <a14:foregroundMark x1="11683" y1="95051" x2="12462" y2="94789"/>
                        <a14:foregroundMark x1="4133" y1="97590" x2="4939" y2="97319"/>
                        <a14:foregroundMark x1="41995" y1="86034" x2="59466" y2="87175"/>
                        <a14:foregroundMark x1="14304" y1="94474" x2="28294" y2="87780"/>
                        <a14:foregroundMark x1="12041" y1="95557" x2="12278" y2="95444"/>
                        <a14:foregroundMark x1="31698" y1="59020" x2="46667" y2="51506"/>
                        <a14:foregroundMark x1="44533" y1="45482" x2="27467" y2="39157"/>
                        <a14:foregroundMark x1="47333" y1="42470" x2="46000" y2="41867"/>
                        <a14:foregroundMark x1="37535" y1="66953" x2="39600" y2="68072"/>
                        <a14:foregroundMark x1="26720" y1="55866" x2="23529" y2="53928"/>
                        <a14:foregroundMark x1="31866" y1="58991" x2="29695" y2="57673"/>
                        <a14:foregroundMark x1="15600" y1="43373" x2="25733" y2="32831"/>
                        <a14:foregroundMark x1="21496" y1="45267" x2="23200" y2="32831"/>
                        <a14:foregroundMark x1="19790" y1="45168" x2="22667" y2="34337"/>
                        <a14:foregroundMark x1="18667" y1="49398" x2="18863" y2="48662"/>
                        <a14:foregroundMark x1="20133" y1="34940" x2="12267" y2="41265"/>
                        <a14:foregroundMark x1="21467" y1="33735" x2="29333" y2="37651"/>
                        <a14:foregroundMark x1="25733" y1="32229" x2="38133" y2="31024"/>
                        <a14:foregroundMark x1="25333" y1="37048" x2="29600" y2="32831"/>
                        <a14:foregroundMark x1="26933" y1="31024" x2="40533" y2="24699"/>
                        <a14:foregroundMark x1="29067" y1="31024" x2="41467" y2="17169"/>
                        <a14:foregroundMark x1="26267" y1="28313" x2="40933" y2="16566"/>
                        <a14:foregroundMark x1="6851" y1="88228" x2="28335" y2="89979"/>
                        <a14:foregroundMark x1="7722" y1="89458" x2="28325" y2="89458"/>
                        <a14:foregroundMark x1="22933" y1="90060" x2="23055" y2="87855"/>
                        <a14:foregroundMark x1="23835" y1="87349" x2="24800" y2="87349"/>
                        <a14:foregroundMark x1="22756" y1="83735" x2="24133" y2="83735"/>
                        <a14:foregroundMark x1="17200" y1="93373" x2="20658" y2="87586"/>
                        <a14:foregroundMark x1="20133" y1="90663" x2="12267" y2="88554"/>
                        <a14:foregroundMark x1="3600" y1="90060" x2="6933" y2="90964"/>
                        <a14:foregroundMark x1="3333" y1="92771" x2="6267" y2="91566"/>
                        <a14:foregroundMark x1="3600" y1="87651" x2="4267" y2="90060"/>
                        <a14:foregroundMark x1="6933" y1="91566" x2="6933" y2="91566"/>
                        <a14:foregroundMark x1="52000" y1="42470" x2="51333" y2="47289"/>
                        <a14:foregroundMark x1="50800" y1="45783" x2="51333" y2="49096"/>
                        <a14:foregroundMark x1="50800" y1="50000" x2="50800" y2="50000"/>
                        <a14:foregroundMark x1="49333" y1="51205" x2="49333" y2="51205"/>
                        <a14:foregroundMark x1="49867" y1="51205" x2="48133" y2="53313"/>
                        <a14:foregroundMark x1="51733" y1="43373" x2="43067" y2="55422"/>
                        <a14:foregroundMark x1="31200" y1="47892" x2="32133" y2="46084"/>
                        <a14:foregroundMark x1="31867" y1="47892" x2="32667" y2="47892"/>
                        <a14:foregroundMark x1="34133" y1="49398" x2="34133" y2="49398"/>
                        <a14:foregroundMark x1="21733" y1="50602" x2="22533" y2="50602"/>
                        <a14:foregroundMark x1="24000" y1="51205" x2="24000" y2="51205"/>
                        <a14:foregroundMark x1="22933" y1="50000" x2="22933" y2="50000"/>
                        <a14:foregroundMark x1="27600" y1="50000" x2="24400" y2="49096"/>
                        <a14:foregroundMark x1="24000" y1="49398" x2="20533" y2="50000"/>
                        <a14:foregroundMark x1="24000" y1="51807" x2="25333" y2="50000"/>
                        <a14:foregroundMark x1="23200" y1="49398" x2="26133" y2="49096"/>
                        <a14:foregroundMark x1="37733" y1="68675" x2="37733" y2="68675"/>
                        <a14:foregroundMark x1="38000" y1="70783" x2="38000" y2="65964"/>
                        <a14:foregroundMark x1="28267" y1="59940" x2="32400" y2="58133"/>
                        <a14:foregroundMark x1="31467" y1="58133" x2="35600" y2="52711"/>
                        <a14:foregroundMark x1="46000" y1="29819" x2="41067" y2="38554"/>
                        <a14:foregroundMark x1="49867" y1="35241" x2="49867" y2="35241"/>
                        <a14:foregroundMark x1="47867" y1="29217" x2="47867" y2="29217"/>
                        <a14:foregroundMark x1="47200" y1="27711" x2="47200" y2="27711"/>
                        <a14:foregroundMark x1="95867" y1="85542" x2="95333" y2="94880"/>
                        <a14:foregroundMark x1="83200" y1="88253" x2="82533" y2="86145"/>
                        <a14:foregroundMark x1="83467" y1="90663" x2="82800" y2="87349"/>
                        <a14:foregroundMark x1="82533" y1="85542" x2="83733" y2="90060"/>
                        <a14:foregroundMark x1="38267" y1="60843" x2="37733" y2="68072"/>
                        <a14:foregroundMark x1="38267" y1="69277" x2="38667" y2="66867"/>
                        <a14:foregroundMark x1="37733" y1="69277" x2="37733" y2="64759"/>
                        <a14:backgroundMark x1="7067" y1="48795" x2="133" y2="81627"/>
                        <a14:backgroundMark x1="22000" y1="68072" x2="42667" y2="77711"/>
                        <a14:backgroundMark x1="73067" y1="79518" x2="72133" y2="78012"/>
                        <a14:backgroundMark x1="62000" y1="81325" x2="70400" y2="78916"/>
                        <a14:backgroundMark x1="56667" y1="80120" x2="56667" y2="80120"/>
                        <a14:backgroundMark x1="60533" y1="79518" x2="50133" y2="72892"/>
                        <a14:backgroundMark x1="95867" y1="99398" x2="27600" y2="99699"/>
                        <a14:backgroundMark x1="6235" y1="93254" x2="10800" y2="99699"/>
                        <a14:backgroundMark x1="1200" y1="86145" x2="2896" y2="88539"/>
                        <a14:backgroundMark x1="11333" y1="98795" x2="26800" y2="98795"/>
                        <a14:backgroundMark x1="4800" y1="96988" x2="4800" y2="96988"/>
                        <a14:backgroundMark x1="4267" y1="98193" x2="267" y2="98193"/>
                        <a14:backgroundMark x1="4267" y1="81627" x2="3067" y2="84036"/>
                        <a14:backgroundMark x1="79200" y1="85542" x2="79200" y2="84036"/>
                        <a14:backgroundMark x1="79333" y1="84940" x2="79333" y2="84940"/>
                        <a14:backgroundMark x1="79867" y1="84639" x2="78667" y2="84036"/>
                        <a14:backgroundMark x1="61733" y1="86747" x2="61733" y2="93675"/>
                        <a14:backgroundMark x1="79867" y1="83434" x2="79867" y2="93373"/>
                        <a14:backgroundMark x1="98533" y1="88253" x2="98533" y2="92169"/>
                        <a14:backgroundMark x1="95362" y1="94888" x2="95333" y2="95482"/>
                        <a14:backgroundMark x1="90533" y1="90060" x2="90533" y2="90060"/>
                        <a14:backgroundMark x1="89733" y1="90663" x2="90267" y2="87349"/>
                        <a14:backgroundMark x1="90533" y1="90964" x2="90533" y2="90964"/>
                        <a14:backgroundMark x1="90000" y1="90663" x2="90000" y2="90663"/>
                        <a14:backgroundMark x1="90000" y1="90663" x2="90000" y2="90663"/>
                        <a14:backgroundMark x1="90000" y1="90663" x2="90000" y2="90663"/>
                        <a14:backgroundMark x1="82267" y1="94277" x2="81808" y2="92411"/>
                        <a14:backgroundMark x1="39200" y1="87349" x2="37067" y2="82831"/>
                        <a14:backgroundMark x1="41867" y1="85542" x2="38667" y2="84639"/>
                        <a14:backgroundMark x1="30533" y1="86145" x2="30667" y2="93373"/>
                        <a14:backgroundMark x1="31467" y1="86145" x2="34400" y2="84036"/>
                        <a14:backgroundMark x1="22667" y1="83434" x2="19600" y2="84036"/>
                        <a14:backgroundMark x1="20378" y1="49474" x2="19067" y2="49398"/>
                        <a14:backgroundMark x1="29467" y1="50000" x2="27571" y2="49890"/>
                        <a14:backgroundMark x1="30374" y1="52419" x2="30933" y2="52711"/>
                        <a14:backgroundMark x1="29200" y1="51807" x2="30326" y2="52394"/>
                        <a14:backgroundMark x1="28000" y1="51205" x2="30000" y2="57229"/>
                        <a14:backgroundMark x1="27173" y1="64291" x2="21067" y2="65361"/>
                        <a14:backgroundMark x1="35825" y1="62775" x2="27526" y2="64229"/>
                        <a14:backgroundMark x1="48133" y1="17771" x2="53733" y2="33735"/>
                        <a14:backgroundMark x1="89733" y1="90964" x2="89733" y2="900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0871" y="13757"/>
            <a:ext cx="1164479" cy="515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E9416-BB31-4585-A3CF-78282058FB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40" r="13168" b="8114"/>
          <a:stretch/>
        </p:blipFill>
        <p:spPr>
          <a:xfrm>
            <a:off x="6142940" y="21221"/>
            <a:ext cx="382086" cy="481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5233A0-75EF-4D6A-AB1F-2C057628C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804" y="58975"/>
            <a:ext cx="618256" cy="4061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DACC83-93A4-4D0B-8EC5-89DECDAD6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4998" y="27715"/>
            <a:ext cx="460528" cy="4605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884B1F-4C7A-44E2-AA1B-F6DA628BBBD6}"/>
              </a:ext>
            </a:extLst>
          </p:cNvPr>
          <p:cNvSpPr txBox="1"/>
          <p:nvPr/>
        </p:nvSpPr>
        <p:spPr>
          <a:xfrm>
            <a:off x="249415" y="27506"/>
            <a:ext cx="14654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27 - 29 Jan. 2026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Shiraz, Iran</a:t>
            </a:r>
          </a:p>
        </p:txBody>
      </p:sp>
    </p:spTree>
    <p:extLst>
      <p:ext uri="{BB962C8B-B14F-4D97-AF65-F5344CB8AC3E}">
        <p14:creationId xmlns:p14="http://schemas.microsoft.com/office/powerpoint/2010/main" val="721648663"/>
      </p:ext>
    </p:extLst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77</Words>
  <Application>Microsoft Office PowerPoint</Application>
  <PresentationFormat>On-screen Show (16:9)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Montserrat Light</vt:lpstr>
      <vt:lpstr>Montserrat ExtraBold</vt:lpstr>
      <vt:lpstr>Juliet template</vt:lpstr>
      <vt:lpstr>The Title</vt:lpstr>
      <vt:lpstr>TITLE</vt:lpstr>
    </vt:vector>
  </TitlesOfParts>
  <Manager/>
  <Company/>
  <LinksUpToDate>false</LinksUpToDate>
  <SharedDoc>false</SharedDoc>
  <HyperlinkBase>https://www.freepptbackgrounds.net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subject>Powerpoint and Google Slides</dc:subject>
  <dc:creator>Freepptbackgrounds.net</dc:creator>
  <cp:keywords>powerpoint, template, google, slide, backgrounds</cp:keywords>
  <dc:description>Download free Powerpoint Backgrounds and Templates</dc:description>
  <cp:lastModifiedBy>Admin</cp:lastModifiedBy>
  <cp:revision>56</cp:revision>
  <dcterms:modified xsi:type="dcterms:W3CDTF">2026-05-04T09:25:54Z</dcterms:modified>
  <cp:category>Powerpoint and Google Slide Templates</cp:category>
</cp:coreProperties>
</file>