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3" r:id="rId7"/>
    <p:sldId id="264" r:id="rId8"/>
    <p:sldId id="265" r:id="rId9"/>
    <p:sldId id="26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550" y="4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F48B1-DFFE-F8E6-25F0-7759ACFB7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F0EE45-2A98-484F-A7A9-DAA949C7E81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7F70C-5256-801B-3FA3-DA81BBD7A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6F1DB-A3B7-80DA-0402-7B87681C1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E869BD-F24E-4299-BE14-E4395D35B704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A close-up of a factory">
            <a:extLst>
              <a:ext uri="{FF2B5EF4-FFF2-40B4-BE49-F238E27FC236}">
                <a16:creationId xmlns:a16="http://schemas.microsoft.com/office/drawing/2014/main" id="{B2EBDF36-A4D0-1253-0259-1C388F19C3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poster&#10;&#10;AI-generated content may be incorrect.">
            <a:extLst>
              <a:ext uri="{FF2B5EF4-FFF2-40B4-BE49-F238E27FC236}">
                <a16:creationId xmlns:a16="http://schemas.microsoft.com/office/drawing/2014/main" id="{15471936-0980-DA52-CE0D-091EEE27B8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5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 descr="A computer and a tablet&#10;&#10;Description automatically generated with medium confidence">
            <a:extLst>
              <a:ext uri="{FF2B5EF4-FFF2-40B4-BE49-F238E27FC236}">
                <a16:creationId xmlns:a16="http://schemas.microsoft.com/office/drawing/2014/main" id="{6552A7E4-52E6-D4C0-56C0-34C025D7B3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2" y="-12224"/>
            <a:ext cx="12213732" cy="687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7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6" descr="A smoke stacks in a factory&#10;&#10;Description automatically generated">
            <a:extLst>
              <a:ext uri="{FF2B5EF4-FFF2-40B4-BE49-F238E27FC236}">
                <a16:creationId xmlns:a16="http://schemas.microsoft.com/office/drawing/2014/main" id="{B4D8DBCF-7ACD-FBAC-A65E-824A665B7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9" r="27306"/>
          <a:stretch/>
        </p:blipFill>
        <p:spPr>
          <a:xfrm>
            <a:off x="0" y="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1253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and white image of a building">
            <a:extLst>
              <a:ext uri="{FF2B5EF4-FFF2-40B4-BE49-F238E27FC236}">
                <a16:creationId xmlns:a16="http://schemas.microsoft.com/office/drawing/2014/main" id="{D2713A1F-5B95-6452-17C4-93AF5CAB3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1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0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book cover&#10;&#10;AI-generated content may be incorrect.">
            <a:extLst>
              <a:ext uri="{FF2B5EF4-FFF2-40B4-BE49-F238E27FC236}">
                <a16:creationId xmlns:a16="http://schemas.microsoft.com/office/drawing/2014/main" id="{81CBD5F4-FC87-E8A4-F72F-892A7CAA64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2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B9604E-F6E8-0E68-2243-F0E1056DA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5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E51962-C2B2-D3E7-D3B8-42D5C6BB8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4809D-C5C5-972D-FD0A-7775BC5E5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6743C-8C45-E708-B201-D75895709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F0EE45-2A98-484F-A7A9-DAA949C7E81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E2E2-9A72-4889-48A9-6A2FE2DD2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EE97D-5DB7-A6B6-B22C-3348C046D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E869BD-F24E-4299-BE14-E4395D35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6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60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9D41E-A4B9-6ECF-0867-890208A55E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9798170" cy="1325563"/>
          </a:xfrm>
        </p:spPr>
        <p:txBody>
          <a:bodyPr/>
          <a:lstStyle/>
          <a:p>
            <a:r>
              <a:rPr lang="fa-IR" dirty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2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57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AE41CC-05BB-C216-7789-6C64005EF012}"/>
              </a:ext>
            </a:extLst>
          </p:cNvPr>
          <p:cNvSpPr/>
          <p:nvPr/>
        </p:nvSpPr>
        <p:spPr>
          <a:xfrm>
            <a:off x="432619" y="2644880"/>
            <a:ext cx="6420465" cy="11503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ECAA30-1A06-05BE-6B6E-7AFD8C1373BE}"/>
              </a:ext>
            </a:extLst>
          </p:cNvPr>
          <p:cNvSpPr txBox="1">
            <a:spLocks/>
          </p:cNvSpPr>
          <p:nvPr/>
        </p:nvSpPr>
        <p:spPr>
          <a:xfrm>
            <a:off x="674140" y="2983593"/>
            <a:ext cx="5867400" cy="108745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8000" dirty="0">
                <a:solidFill>
                  <a:schemeClr val="bg1"/>
                </a:solidFill>
                <a:latin typeface="Franklin Gothic Medium" panose="020B0603020102020204" pitchFamily="34" charset="0"/>
                <a:cs typeface="B Titr" panose="00000700000000000000" pitchFamily="2" charset="-78"/>
              </a:rPr>
              <a:t>Title of Presentation</a:t>
            </a:r>
            <a:endParaRPr lang="fa-IR" sz="8000" dirty="0">
              <a:solidFill>
                <a:schemeClr val="bg1"/>
              </a:solidFill>
              <a:latin typeface="Franklin Gothic Medium" panose="020B06030201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238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2ADF6D-3F65-FC1E-1438-1619E0ECEE8A}"/>
              </a:ext>
            </a:extLst>
          </p:cNvPr>
          <p:cNvSpPr txBox="1">
            <a:spLocks/>
          </p:cNvSpPr>
          <p:nvPr/>
        </p:nvSpPr>
        <p:spPr>
          <a:xfrm>
            <a:off x="8735606" y="4704885"/>
            <a:ext cx="5481840" cy="16383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B Titr" panose="000007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ct val="150000"/>
              </a:lnSpc>
              <a:spcAft>
                <a:spcPts val="600"/>
              </a:spcAft>
            </a:pPr>
            <a:r>
              <a:rPr lang="en-US" sz="1900" dirty="0">
                <a:effectLst/>
                <a:latin typeface="Franklin Gothic Medium" panose="020B0603020102020204" pitchFamily="34" charset="0"/>
                <a:ea typeface="MS Mincho" panose="02020609040205080304" pitchFamily="49" charset="-128"/>
              </a:rPr>
              <a:t>Authors Name/s </a:t>
            </a:r>
            <a:endParaRPr lang="fa-IR" sz="1900" b="1" baseline="30000" dirty="0">
              <a:solidFill>
                <a:srgbClr val="2C618B"/>
              </a:solidFill>
              <a:latin typeface="Franklin Gothic Medium" panose="020B0603020102020204" pitchFamily="34" charset="0"/>
              <a:cs typeface="B Nazanin" panose="00000400000000000000" pitchFamily="2" charset="-78"/>
            </a:endParaRPr>
          </a:p>
          <a:p>
            <a:pPr algn="l"/>
            <a:r>
              <a:rPr lang="en-US" sz="1900" dirty="0">
                <a:effectLst/>
                <a:latin typeface="Franklin Gothic Medium" panose="020B0603020102020204" pitchFamily="34" charset="0"/>
                <a:ea typeface="MS Mincho" panose="02020609040205080304" pitchFamily="49" charset="-128"/>
              </a:rPr>
              <a:t>Affiliation/s. E-mail </a:t>
            </a:r>
            <a:endParaRPr lang="fa-IR" sz="1900" dirty="0">
              <a:solidFill>
                <a:srgbClr val="2C618B"/>
              </a:solidFill>
              <a:latin typeface="Franklin Gothic Medium" panose="020B06030201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A70BD2-AC4A-EEC5-70CA-C4354CC023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15990" t="16366" r="16958" b="16916"/>
          <a:stretch/>
        </p:blipFill>
        <p:spPr>
          <a:xfrm>
            <a:off x="7861534" y="396744"/>
            <a:ext cx="3740529" cy="3721847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394A16-4398-13D1-7423-0ECE2D82AAA4}"/>
              </a:ext>
            </a:extLst>
          </p:cNvPr>
          <p:cNvSpPr txBox="1"/>
          <p:nvPr/>
        </p:nvSpPr>
        <p:spPr>
          <a:xfrm>
            <a:off x="8606557" y="4182650"/>
            <a:ext cx="2250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Presenter image </a:t>
            </a:r>
            <a:endParaRPr lang="fa-IR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  <a:p>
            <a:pPr algn="ctr"/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02F4695-2ADB-8758-6ADB-D356F1C23D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01925" y="153988"/>
            <a:ext cx="9490075" cy="963612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latin typeface="Franklin Gothic Medium" panose="020B0603020102020204" pitchFamily="34" charset="0"/>
                <a:ea typeface="Cambria" panose="02040503050406030204" pitchFamily="18" charset="0"/>
              </a:rPr>
              <a:t>Introduction</a:t>
            </a:r>
            <a:endParaRPr lang="fa-IR" sz="4000" b="1" dirty="0">
              <a:latin typeface="Franklin Gothic Medium" panose="020B0603020102020204" pitchFamily="34" charset="0"/>
              <a:ea typeface="Cambria" panose="020405030504060302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929AF8-2F04-18E0-C56A-85C8D446CF0D}"/>
              </a:ext>
            </a:extLst>
          </p:cNvPr>
          <p:cNvSpPr txBox="1">
            <a:spLocks/>
          </p:cNvSpPr>
          <p:nvPr/>
        </p:nvSpPr>
        <p:spPr>
          <a:xfrm>
            <a:off x="2630684" y="1019761"/>
            <a:ext cx="9142151" cy="38067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45720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722313" algn="l"/>
              </a:tabLst>
            </a:pPr>
            <a:r>
              <a:rPr lang="fa-IR" dirty="0">
                <a:latin typeface="Cambria" panose="02040503050406030204" pitchFamily="18" charset="0"/>
                <a:ea typeface="Cambria" panose="02040503050406030204" pitchFamily="18" charset="0"/>
              </a:rPr>
              <a:t>.....</a:t>
            </a:r>
          </a:p>
          <a:p>
            <a:pPr marL="541338" indent="-45720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722313" algn="l"/>
              </a:tabLst>
            </a:pPr>
            <a:r>
              <a:rPr lang="fa-IR" dirty="0">
                <a:latin typeface="Cambria" panose="02040503050406030204" pitchFamily="18" charset="0"/>
                <a:ea typeface="Cambria" panose="02040503050406030204" pitchFamily="18" charset="0"/>
              </a:rPr>
              <a:t>.....</a:t>
            </a:r>
          </a:p>
          <a:p>
            <a:pPr marL="541338" indent="-45720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722313" algn="l"/>
              </a:tabLst>
            </a:pPr>
            <a:r>
              <a:rPr lang="fa-IR" dirty="0">
                <a:latin typeface="Cambria" panose="02040503050406030204" pitchFamily="18" charset="0"/>
                <a:ea typeface="Cambria" panose="02040503050406030204" pitchFamily="18" charset="0"/>
              </a:rPr>
              <a:t>.....</a:t>
            </a:r>
          </a:p>
          <a:p>
            <a:pPr marL="541338" indent="-360363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a-I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2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45867-E0D9-EFD6-54C9-1D811CE0D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ECC47F0A-54D9-FA05-4163-A20C0AE41F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68625" y="223838"/>
            <a:ext cx="9223375" cy="9636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Franklin Gothic Medium" panose="020B0603020102020204" pitchFamily="34" charset="0"/>
              </a:rPr>
              <a:t>Methodology</a:t>
            </a:r>
            <a:endParaRPr lang="fa-IR" sz="4000" b="1" dirty="0">
              <a:latin typeface="Franklin Gothic Medium" panose="020B0603020102020204" pitchFamily="34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DF48162-0F29-716E-A42F-CBD6866FBFAB}"/>
              </a:ext>
            </a:extLst>
          </p:cNvPr>
          <p:cNvSpPr txBox="1">
            <a:spLocks/>
          </p:cNvSpPr>
          <p:nvPr/>
        </p:nvSpPr>
        <p:spPr>
          <a:xfrm>
            <a:off x="2808910" y="1187117"/>
            <a:ext cx="9222669" cy="38067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 ….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 ….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 ….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4573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12069-ADD0-40BD-07BB-FF31CBFB8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80F93-CA26-CCB9-136D-A17774B2FE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74913" y="157163"/>
            <a:ext cx="9717087" cy="9636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Franklin Gothic Medium" panose="020B0603020102020204" pitchFamily="34" charset="0"/>
              </a:rPr>
              <a:t>Results</a:t>
            </a:r>
            <a:endParaRPr lang="fa-IR" sz="4000" b="1" dirty="0">
              <a:latin typeface="Franklin Gothic Medium" panose="020B06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BAD30-E859-BA06-2EFD-2289C861A3FB}"/>
              </a:ext>
            </a:extLst>
          </p:cNvPr>
          <p:cNvSpPr txBox="1">
            <a:spLocks/>
          </p:cNvSpPr>
          <p:nvPr/>
        </p:nvSpPr>
        <p:spPr>
          <a:xfrm>
            <a:off x="2709333" y="993110"/>
            <a:ext cx="9717505" cy="38067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 ….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 ….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 ….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3312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E8527-C8A1-D769-F629-DBD8B5A9B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C106BE-B448-6D61-A302-14C2E45CD8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82875" y="130175"/>
            <a:ext cx="9509125" cy="96361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Franklin Gothic Medium" panose="020B0603020102020204" pitchFamily="34" charset="0"/>
              </a:rPr>
              <a:t>Conclusion</a:t>
            </a:r>
            <a:r>
              <a:rPr lang="en-US" sz="4000" b="1" dirty="0"/>
              <a:t> </a:t>
            </a:r>
            <a:endParaRPr lang="fa-IR" sz="4000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7F8DC8-F989-3F6D-DC0E-144D551F8B95}"/>
              </a:ext>
            </a:extLst>
          </p:cNvPr>
          <p:cNvSpPr txBox="1">
            <a:spLocks/>
          </p:cNvSpPr>
          <p:nvPr/>
        </p:nvSpPr>
        <p:spPr>
          <a:xfrm>
            <a:off x="2683042" y="1094566"/>
            <a:ext cx="9508958" cy="38067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 ….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 ….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 ….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67309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28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40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Cambria</vt:lpstr>
      <vt:lpstr>Franklin Gothic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Introduction</vt:lpstr>
      <vt:lpstr>Methodology</vt:lpstr>
      <vt:lpstr>Results</vt:lpstr>
      <vt:lpstr>Conclusion </vt:lpstr>
      <vt:lpstr>PowerPoint Presentation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Mobin Alizadeh</dc:creator>
  <cp:lastModifiedBy>General</cp:lastModifiedBy>
  <cp:revision>47</cp:revision>
  <dcterms:created xsi:type="dcterms:W3CDTF">2025-02-06T08:17:26Z</dcterms:created>
  <dcterms:modified xsi:type="dcterms:W3CDTF">2025-02-10T12:38:37Z</dcterms:modified>
</cp:coreProperties>
</file>